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ee4d5db1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ee4d5db1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Irish setter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ee4d5db1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ee4d5db1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Cavalier King Charles Spaniel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ee4d5db1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ee4d5db1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Poodle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ee4d5db1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ee4d5d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Bruiser Woods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ee4d5db1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ee4d5db1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KK Slider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ee4d5db1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ee4d5db1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Beethoven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ee4d5db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ee4d5db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Lassie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ee4d5db1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ee4d5db1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Courage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ee4d5db1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ee4d5db1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Basset Hound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ee4d5db1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ee4d5db1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Cocker spaniel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ee4d5db1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ee4d5db1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German Shepherd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ee4d5db1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ee4d5db1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Shetland Sheepdog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ee4d5db1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ee4d5db1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Afghan hound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ee4d5db1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ee4d5db1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ee4d5db1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ee4d5db1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Borzoi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ee4d5db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ee4d5db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Scooby Doo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ee4d5db1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ee4d5db1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ee4d5db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ee4d5d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Yeller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ee4d5db1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ee4d5db1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Norwegian Lundehund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ee4d5db1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ee4d5db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Odie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ee4d5db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ee4d5db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Marley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ee4d5db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ee4d5db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Toto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ee4d5db1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ee4d5db1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Newfoundland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ee4d5db1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ee4d5db1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Bud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ee4d5db1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ee4d5db1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Rottweiler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ee4d5db1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ee4d5db1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ee4d5db1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9ee4d5db1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Husky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ee4d5db1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9ee4d5db1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Daisy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ee4d5db1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ee4d5db1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Snoop Dogg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ee4d5db1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ee4d5db1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Akita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ee4d5db1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ee4d5d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Australian shepherd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ee4d5db1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ee4d5db1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beagle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ee4d5db1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ee4d5db1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Pitbull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ee4d5db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9ee4d5d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Chase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ee4d5db1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9ee4d5db1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Pomeranian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ee4d5db1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ee4d5db1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Bichon fris</a:t>
            </a:r>
            <a:r>
              <a:rPr lang="en"/>
              <a:t>é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ee4d5db1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9ee4d5db1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Lab(rador retriever)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9ee4d5db1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9ee4d5d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Goofy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ee4d5db1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9ee4d5db1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Nana (Peter Pan)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ee4d5db1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ee4d5db1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Golden retreiver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ee4d5db1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9ee4d5db1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Bulldog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ee4d5db1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9ee4d5db1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Shiba Inu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ee4d5db1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9ee4d5db1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Corgi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ee4d5db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ee4d5db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Griffin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ee4d5db1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9ee4d5db1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Shih Tzu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9ee4d5db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9ee4d5db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Bluey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ee4d5db1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ee4d5db1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Dachshund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ee4d5db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ee4d5db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Snoopy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ee4d5db1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ee4d5db1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Chihuahua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ee4d5db1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ee4d5db1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Bernese mountain dog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ee4d5db1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9ee4d5db1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Pekingese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325" y="152400"/>
            <a:ext cx="70573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38" y="257175"/>
            <a:ext cx="69437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38" y="261938"/>
            <a:ext cx="69437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609600"/>
            <a:ext cx="58864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970075" y="47850"/>
            <a:ext cx="5356500" cy="50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750" y="152400"/>
            <a:ext cx="49691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7725" y="130363"/>
            <a:ext cx="3308550" cy="48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/>
          <p:nvPr/>
        </p:nvSpPr>
        <p:spPr>
          <a:xfrm>
            <a:off x="3492900" y="3918850"/>
            <a:ext cx="2140500" cy="46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300" y="152400"/>
            <a:ext cx="35274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/>
          <p:nvPr/>
        </p:nvSpPr>
        <p:spPr>
          <a:xfrm>
            <a:off x="3677400" y="2928500"/>
            <a:ext cx="1785600" cy="479100"/>
          </a:xfrm>
          <a:prstGeom prst="rect">
            <a:avLst/>
          </a:prstGeom>
          <a:solidFill>
            <a:srgbClr val="E5D0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/>
          <p:nvPr/>
        </p:nvSpPr>
        <p:spPr>
          <a:xfrm>
            <a:off x="3677400" y="3347125"/>
            <a:ext cx="429900" cy="167100"/>
          </a:xfrm>
          <a:prstGeom prst="rect">
            <a:avLst/>
          </a:prstGeom>
          <a:solidFill>
            <a:srgbClr val="E5D0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/>
          <p:nvPr/>
        </p:nvSpPr>
        <p:spPr>
          <a:xfrm>
            <a:off x="1970075" y="47850"/>
            <a:ext cx="5356500" cy="50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450" y="152400"/>
            <a:ext cx="43657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875" y="152400"/>
            <a:ext cx="568423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588" y="152400"/>
            <a:ext cx="64628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88" y="152400"/>
            <a:ext cx="676741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413" y="152400"/>
            <a:ext cx="715316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00" y="152400"/>
            <a:ext cx="583960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25" y="152400"/>
            <a:ext cx="5570350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/>
          <p:nvPr/>
        </p:nvSpPr>
        <p:spPr>
          <a:xfrm>
            <a:off x="2410200" y="47850"/>
            <a:ext cx="4323600" cy="50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788" y="152400"/>
            <a:ext cx="374243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088" y="147563"/>
            <a:ext cx="2935825" cy="48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7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/>
          <p:nvPr/>
        </p:nvSpPr>
        <p:spPr>
          <a:xfrm>
            <a:off x="3226675" y="489850"/>
            <a:ext cx="2736900" cy="489900"/>
          </a:xfrm>
          <a:prstGeom prst="rect">
            <a:avLst/>
          </a:prstGeom>
          <a:solidFill>
            <a:srgbClr val="BB85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625" y="152400"/>
            <a:ext cx="263274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489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1"/>
          <p:cNvSpPr/>
          <p:nvPr/>
        </p:nvSpPr>
        <p:spPr>
          <a:xfrm>
            <a:off x="404675" y="1203350"/>
            <a:ext cx="3929400" cy="103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41"/>
          <p:cNvSpPr/>
          <p:nvPr/>
        </p:nvSpPr>
        <p:spPr>
          <a:xfrm>
            <a:off x="3631350" y="1959425"/>
            <a:ext cx="397200" cy="53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47469" l="27417" r="27235" t="1251"/>
          <a:stretch/>
        </p:blipFill>
        <p:spPr>
          <a:xfrm>
            <a:off x="2612575" y="206213"/>
            <a:ext cx="3918851" cy="47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00" y="152400"/>
            <a:ext cx="721521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025" y="148400"/>
            <a:ext cx="3265950" cy="48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3"/>
          <p:cNvSpPr/>
          <p:nvPr/>
        </p:nvSpPr>
        <p:spPr>
          <a:xfrm>
            <a:off x="3567450" y="3226675"/>
            <a:ext cx="2151000" cy="78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1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5"/>
          <p:cNvPicPr preferRelativeResize="0"/>
          <p:nvPr/>
        </p:nvPicPr>
        <p:blipFill rotWithShape="1">
          <a:blip r:embed="rId3">
            <a:alphaModFix/>
          </a:blip>
          <a:srcRect b="0" l="46013" r="0" t="0"/>
          <a:stretch/>
        </p:blipFill>
        <p:spPr>
          <a:xfrm>
            <a:off x="2250017" y="152400"/>
            <a:ext cx="46439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363" y="152400"/>
            <a:ext cx="67792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197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250" y="152400"/>
            <a:ext cx="322150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963" y="152400"/>
            <a:ext cx="725406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88" y="152400"/>
            <a:ext cx="69364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788" y="152400"/>
            <a:ext cx="73244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113" y="152400"/>
            <a:ext cx="72557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75" y="152400"/>
            <a:ext cx="73732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88" y="152400"/>
            <a:ext cx="72544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/>
          <p:nvPr/>
        </p:nvSpPr>
        <p:spPr>
          <a:xfrm>
            <a:off x="2410200" y="47850"/>
            <a:ext cx="4323600" cy="50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63" y="152400"/>
            <a:ext cx="34644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800" y="152400"/>
            <a:ext cx="65003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050" y="152400"/>
            <a:ext cx="61258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00" y="152400"/>
            <a:ext cx="75758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100" y="152400"/>
            <a:ext cx="70637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2410200" y="47850"/>
            <a:ext cx="4323600" cy="50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300" y="152400"/>
            <a:ext cx="2960961" cy="483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38" y="257175"/>
            <a:ext cx="69437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/>
          <p:nvPr/>
        </p:nvSpPr>
        <p:spPr>
          <a:xfrm>
            <a:off x="2410200" y="47850"/>
            <a:ext cx="4323600" cy="50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588" y="152400"/>
            <a:ext cx="35648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025" y="152400"/>
            <a:ext cx="6529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2410200" y="47850"/>
            <a:ext cx="4323600" cy="50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525" y="560113"/>
            <a:ext cx="3478950" cy="40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875" y="152400"/>
            <a:ext cx="58122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